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4" r:id="rId17"/>
    <p:sldId id="271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4" d="100"/>
          <a:sy n="44" d="100"/>
        </p:scale>
        <p:origin x="-1020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04A98-02C1-4D54-A8A2-CC67E40171E1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D37E0-C5DD-401B-8DB0-054781267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830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D37E0-C5DD-401B-8DB0-054781267D8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86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29.12.2017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1\Desktop\&#1086;&#1090;&#1088;&#1072;&#1076;&#1085;&#1099;&#1081;\DSCN4106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1\Desktop\&#1086;&#1090;&#1088;&#1072;&#1076;&#1085;&#1099;&#1081;\DSCN4107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1\Desktop\&#1086;&#1090;&#1088;&#1072;&#1076;&#1085;&#1099;&#1081;\DSCN4108%20-%20&#1082;&#1086;&#1087;&#1080;&#1103;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1\Desktop\&#1086;&#1090;&#1088;&#1072;&#1076;&#1085;&#1099;&#1081;\DSCN4108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1\Desktop\&#1086;&#1090;&#1088;&#1072;&#1076;&#1085;&#1099;&#1081;\DSCN4109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1\Desktop\&#1086;&#1090;&#1088;&#1072;&#1076;&#1085;&#1099;&#1081;\DSCN4098%20-%20&#1082;&#1086;&#1087;&#1080;&#1103;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3\Desktop\001%20(2)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1\Desktop\&#1086;&#1090;&#1088;&#1072;&#1076;&#1085;&#1099;&#1081;\DSCN4139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1\Desktop\&#1086;&#1090;&#1088;&#1072;&#1076;&#1085;&#1099;&#1081;\DSCN4095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1\Desktop\&#1086;&#1090;&#1088;&#1072;&#1076;&#1085;&#1099;&#1081;\DSCN4096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1\Desktop\&#1086;&#1090;&#1088;&#1072;&#1076;&#1085;&#1099;&#1081;\DSCN4097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1\Desktop\&#1086;&#1090;&#1088;&#1072;&#1076;&#1085;&#1099;&#1081;\DSCN4098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1\Desktop\&#1086;&#1090;&#1088;&#1072;&#1076;&#1085;&#1099;&#1081;\DSCN4100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1\Desktop\&#1086;&#1090;&#1088;&#1072;&#1076;&#1085;&#1099;&#1081;\DSCN4103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1\Desktop\&#1086;&#1090;&#1088;&#1072;&#1076;&#1085;&#1099;&#1081;\DSCN4104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1\Desktop\&#1086;&#1090;&#1088;&#1072;&#1076;&#1085;&#1099;&#1081;\DSCN4105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357166"/>
            <a:ext cx="7358114" cy="1643074"/>
          </a:xfrm>
          <a:ln>
            <a:solidFill>
              <a:schemeClr val="accent1"/>
            </a:solidFill>
          </a:ln>
          <a:effectLst>
            <a:reflection blurRad="6350" stA="50000" endA="300" endPos="55000" dir="5400000" sy="-100000" algn="bl" rotWithShape="0"/>
          </a:effectLst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Monotype Corsiva" pitchFamily="66" charset="0"/>
              </a:rPr>
              <a:t>ВОЛШЕБНАЯ КНИГА</a:t>
            </a:r>
            <a:endParaRPr lang="ru-RU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1934" y="2564904"/>
            <a:ext cx="4643470" cy="3864492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Выступление </a:t>
            </a:r>
            <a:r>
              <a:rPr lang="ru-RU" sz="2800" b="1" dirty="0" smtClean="0"/>
              <a:t>студии «Аленький цветочек» на </a:t>
            </a:r>
            <a:r>
              <a:rPr lang="ru-RU" sz="2800" b="1" dirty="0" smtClean="0"/>
              <a:t>первом </a:t>
            </a:r>
            <a:r>
              <a:rPr lang="ru-RU" sz="2800" b="1" dirty="0" err="1" smtClean="0"/>
              <a:t>Межмузейном</a:t>
            </a:r>
            <a:r>
              <a:rPr lang="ru-RU" sz="2800" b="1" dirty="0" smtClean="0"/>
              <a:t> фестивале в г. Отрадный</a:t>
            </a:r>
          </a:p>
          <a:p>
            <a:pPr algn="ctr"/>
            <a:r>
              <a:rPr lang="ru-RU" sz="2800" b="1" dirty="0" smtClean="0"/>
              <a:t>«Я живу в России. Мир через культуру</a:t>
            </a:r>
            <a:r>
              <a:rPr lang="ru-RU" sz="2800" b="1" dirty="0" smtClean="0"/>
              <a:t>», посвящённом </a:t>
            </a:r>
            <a:r>
              <a:rPr lang="ru-RU" sz="2800" b="1" dirty="0" smtClean="0"/>
              <a:t>Году культуры   </a:t>
            </a:r>
            <a:r>
              <a:rPr lang="ru-RU" sz="2800" b="1" dirty="0" smtClean="0"/>
              <a:t>России . </a:t>
            </a:r>
          </a:p>
          <a:p>
            <a:pPr algn="ctr"/>
            <a:r>
              <a:rPr lang="ru-RU" sz="3200" b="1" dirty="0" smtClean="0"/>
              <a:t>2014 год</a:t>
            </a:r>
            <a:endParaRPr lang="ru-RU" sz="3200" b="1" dirty="0"/>
          </a:p>
        </p:txBody>
      </p:sp>
      <p:pic>
        <p:nvPicPr>
          <p:cNvPr id="1026" name="Picture 2" descr="C:\Users\1\Desktop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786058"/>
            <a:ext cx="3071835" cy="3643338"/>
          </a:xfrm>
          <a:prstGeom prst="rect">
            <a:avLst/>
          </a:prstGeom>
          <a:noFill/>
          <a:scene3d>
            <a:camera prst="obliqueBottomLef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94928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1800" dirty="0" smtClean="0"/>
              <a:t> 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200" b="1" dirty="0" smtClean="0"/>
              <a:t>   </a:t>
            </a:r>
            <a:br>
              <a:rPr lang="ru-RU" sz="2200" b="1" dirty="0" smtClean="0"/>
            </a:br>
            <a:r>
              <a:rPr lang="ru-RU" sz="2200" b="1" dirty="0"/>
              <a:t> </a:t>
            </a:r>
            <a:r>
              <a:rPr lang="ru-RU" sz="2200" b="1" dirty="0" smtClean="0"/>
              <a:t>     </a:t>
            </a:r>
            <a:r>
              <a:rPr lang="ru-RU" sz="2200" b="1" dirty="0" smtClean="0">
                <a:solidFill>
                  <a:schemeClr val="tx1"/>
                </a:solidFill>
              </a:rPr>
              <a:t>-Ангел мой, подари мне одну безделушку, вот эту вещицу.</a:t>
            </a:r>
            <a:br>
              <a:rPr lang="ru-RU" sz="2200" b="1" dirty="0" smtClean="0">
                <a:solidFill>
                  <a:schemeClr val="tx1"/>
                </a:solidFill>
              </a:rPr>
            </a:br>
            <a:r>
              <a:rPr lang="ru-RU" sz="2200" b="1" dirty="0" smtClean="0">
                <a:solidFill>
                  <a:schemeClr val="tx1"/>
                </a:solidFill>
              </a:rPr>
              <a:t>     -Как? Ребёнка за собаку?</a:t>
            </a:r>
            <a:br>
              <a:rPr lang="ru-RU" sz="2200" b="1" dirty="0" smtClean="0">
                <a:solidFill>
                  <a:schemeClr val="tx1"/>
                </a:solidFill>
              </a:rPr>
            </a:br>
            <a:r>
              <a:rPr lang="ru-RU" sz="2200" b="1" dirty="0" smtClean="0">
                <a:solidFill>
                  <a:schemeClr val="tx1"/>
                </a:solidFill>
              </a:rPr>
              <a:t>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endParaRPr lang="ru-RU" sz="2200" b="1" dirty="0"/>
          </a:p>
        </p:txBody>
      </p:sp>
      <p:pic>
        <p:nvPicPr>
          <p:cNvPr id="4" name="DSCN4106.JPG" descr="C:\Users\1\Desktop\отрадный\DSCN4106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642910" y="500042"/>
            <a:ext cx="8072494" cy="507209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643578"/>
            <a:ext cx="8229600" cy="71438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 - Это всего лишь крепостная девчонка! Обещала – выполняй!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  - Акулина, собирайся! </a:t>
            </a:r>
            <a:endParaRPr lang="ru-RU" sz="2000" b="1" dirty="0"/>
          </a:p>
        </p:txBody>
      </p:sp>
      <p:pic>
        <p:nvPicPr>
          <p:cNvPr id="4" name="DSCN4107.JPG" descr="C:\Users\1\Desktop\отрадный\DSCN4107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645607" y="857250"/>
            <a:ext cx="7852785" cy="471488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86454"/>
            <a:ext cx="8229600" cy="78581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   -Матушка барыня, смилуйтесь, не отдавайте меня, не разлучайте с матушкой и батюшкой!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4" name="DSCN4108 - копия.JPG" descr="C:\Users\1\Desktop\отрадный\DSCN4108 - копия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571472" y="642919"/>
            <a:ext cx="8001056" cy="507208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idx="2"/>
          </p:nvPr>
        </p:nvSpPr>
        <p:spPr>
          <a:xfrm>
            <a:off x="5143504" y="3714752"/>
            <a:ext cx="3571900" cy="2747962"/>
          </a:xfrm>
        </p:spPr>
        <p:txBody>
          <a:bodyPr/>
          <a:lstStyle/>
          <a:p>
            <a:r>
              <a:rPr lang="ru-RU" b="1" dirty="0" smtClean="0"/>
              <a:t>  </a:t>
            </a:r>
            <a:r>
              <a:rPr lang="ru-RU" sz="2000" b="1" dirty="0" smtClean="0"/>
              <a:t>- Я всё буду делать, что прикажете, не отдавайте меня!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   -Я дала слово. Смирись, Акулина! </a:t>
            </a:r>
            <a:endParaRPr lang="ru-RU" sz="2000" b="1" dirty="0"/>
          </a:p>
        </p:txBody>
      </p:sp>
      <p:pic>
        <p:nvPicPr>
          <p:cNvPr id="4" name="DSCN4108.JPG" descr="C:\Users\1\Desktop\отрадный\DSCN4108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642910" y="908720"/>
            <a:ext cx="4286279" cy="5625432"/>
          </a:xfrm>
        </p:spPr>
      </p:pic>
      <p:pic>
        <p:nvPicPr>
          <p:cNvPr id="2050" name="Picture 2" descr="C:\Users\1\Desktop\отрадный\DSCN41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33480" y="-8796338"/>
            <a:ext cx="7870825" cy="87963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5715016"/>
            <a:ext cx="8229600" cy="1142984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  </a:t>
            </a:r>
            <a:r>
              <a:rPr lang="ru-RU" sz="2200" b="1" dirty="0" smtClean="0">
                <a:solidFill>
                  <a:schemeClr val="tx1"/>
                </a:solidFill>
              </a:rPr>
              <a:t>- Помилосердствуйте, пожалейте меня и мою матушку! Откажитесь от меня!</a:t>
            </a:r>
            <a:br>
              <a:rPr lang="ru-RU" sz="2200" b="1" dirty="0" smtClean="0">
                <a:solidFill>
                  <a:schemeClr val="tx1"/>
                </a:solidFill>
              </a:rPr>
            </a:br>
            <a:r>
              <a:rPr lang="ru-RU" sz="2200" b="1" dirty="0" smtClean="0">
                <a:solidFill>
                  <a:schemeClr val="tx1"/>
                </a:solidFill>
              </a:rPr>
              <a:t>   -Как смеешь ты перечить хозяйке! Разбаловала тебя графиня! Я научу тебя послушанию!</a:t>
            </a:r>
            <a:endParaRPr lang="ru-RU" sz="2200" b="1" dirty="0">
              <a:solidFill>
                <a:schemeClr val="tx1"/>
              </a:solidFill>
            </a:endParaRPr>
          </a:p>
        </p:txBody>
      </p:sp>
      <p:pic>
        <p:nvPicPr>
          <p:cNvPr id="7" name="DSCN4109.JPG" descr="C:\Users\1\Desktop\отрадный\DSCN4109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642910" y="428604"/>
            <a:ext cx="8001056" cy="500065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86454"/>
            <a:ext cx="8229600" cy="95491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/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/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История родного края – это так интересно! Я обязательно прочту эту волшебную книгу до самой последней странички!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" name="DSCN4098 - копия.JPG" descr="C:\Users\1\Desktop\отрадный\DSCN4098 - копия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251520" y="692696"/>
            <a:ext cx="8572560" cy="478634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214810" y="785794"/>
            <a:ext cx="4714908" cy="785818"/>
          </a:xfrm>
        </p:spPr>
        <p:txBody>
          <a:bodyPr/>
          <a:lstStyle/>
          <a:p>
            <a:r>
              <a:rPr lang="ru-RU" sz="4400" dirty="0" smtClean="0"/>
              <a:t>«ГРАН-ПРИ» НАШ! </a:t>
            </a:r>
            <a:endParaRPr lang="ru-RU" sz="4400" dirty="0"/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4214810" y="1500174"/>
            <a:ext cx="4714908" cy="4857784"/>
          </a:xfrm>
        </p:spPr>
        <p:txBody>
          <a:bodyPr>
            <a:normAutofit fontScale="92500" lnSpcReduction="10000"/>
          </a:bodyPr>
          <a:lstStyle/>
          <a:p>
            <a:r>
              <a:rPr lang="ru-RU" sz="3600" dirty="0" smtClean="0"/>
              <a:t>Главный приз фестиваля в номинации «Живая связь времён» присуждён проекту студии «Аленький </a:t>
            </a:r>
            <a:r>
              <a:rPr lang="ru-RU" sz="3600" dirty="0" smtClean="0"/>
              <a:t>цветочек»  </a:t>
            </a:r>
            <a:r>
              <a:rPr lang="ru-RU" sz="3600" dirty="0" smtClean="0"/>
              <a:t>Борского краеведческого музея</a:t>
            </a:r>
          </a:p>
          <a:p>
            <a:r>
              <a:rPr lang="ru-RU" sz="4800" dirty="0" smtClean="0">
                <a:latin typeface="ArtScript" pitchFamily="34" charset="0"/>
              </a:rPr>
              <a:t>«Волшебная книга»</a:t>
            </a:r>
            <a:endParaRPr lang="ru-RU" sz="4800" dirty="0">
              <a:latin typeface="ArtScript" pitchFamily="34" charset="0"/>
            </a:endParaRPr>
          </a:p>
        </p:txBody>
      </p:sp>
      <p:pic>
        <p:nvPicPr>
          <p:cNvPr id="4" name="001 (2).jpg" descr="C:\Users\3\Desktop\001 (2).jpg"/>
          <p:cNvPicPr>
            <a:picLocks noGrp="1" noChangeAspect="1"/>
          </p:cNvPicPr>
          <p:nvPr>
            <p:ph idx="4294967295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0" y="1000125"/>
            <a:ext cx="3811588" cy="542925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14282" y="5786454"/>
            <a:ext cx="8572560" cy="785818"/>
          </a:xfrm>
        </p:spPr>
        <p:txBody>
          <a:bodyPr>
            <a:noAutofit/>
          </a:bodyPr>
          <a:lstStyle/>
          <a:p>
            <a:r>
              <a:rPr lang="ru-RU" sz="3600" dirty="0" smtClean="0"/>
              <a:t>  Участники проекта «Волшебная книга»</a:t>
            </a:r>
            <a:endParaRPr lang="ru-RU" sz="3600" dirty="0"/>
          </a:p>
        </p:txBody>
      </p:sp>
      <p:pic>
        <p:nvPicPr>
          <p:cNvPr id="4" name="DSCN4139.JPG" descr="C:\Users\1\Desktop\отрадный\DSCN4139.JPG"/>
          <p:cNvPicPr>
            <a:picLocks noGrp="1" noChangeAspect="1"/>
          </p:cNvPicPr>
          <p:nvPr>
            <p:ph idx="4294967295"/>
          </p:nvPr>
        </p:nvPicPr>
        <p:blipFill>
          <a:blip r:embed="rId2" r:link="rId3" cstate="print"/>
          <a:stretch>
            <a:fillRect/>
          </a:stretch>
        </p:blipFill>
        <p:spPr>
          <a:xfrm rot="10800000" flipV="1">
            <a:off x="500034" y="714356"/>
            <a:ext cx="8216900" cy="4929187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500034" y="428604"/>
            <a:ext cx="7851648" cy="284323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</a:rPr>
              <a:t>Страницы «Волшебной книги» оживили</a:t>
            </a:r>
            <a:r>
              <a:rPr lang="ru-RU" sz="3600" dirty="0" smtClean="0">
                <a:solidFill>
                  <a:schemeClr val="tx1"/>
                </a:solidFill>
              </a:rPr>
              <a:t>: </a:t>
            </a:r>
            <a:r>
              <a:rPr lang="ru-RU" sz="3200" dirty="0" smtClean="0">
                <a:solidFill>
                  <a:schemeClr val="tx1"/>
                </a:solidFill>
              </a:rPr>
              <a:t>МОРОЗОВА ДАША,ГОЛОВАЧЁВА ТАНЯ, ГАЙНУТДИНОВА ЮЛЯ, РЯЗАНЦЕВА НАДЯ,  ВЕРГУН АНЯ,ГАРШИНА КСЕНИЯ, КОНДАУРОВА ВИКА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642910" y="3789040"/>
            <a:ext cx="7854696" cy="2340754"/>
          </a:xfrm>
        </p:spPr>
        <p:txBody>
          <a:bodyPr>
            <a:normAutofit fontScale="85000" lnSpcReduction="10000"/>
          </a:bodyPr>
          <a:lstStyle/>
          <a:p>
            <a:r>
              <a:rPr lang="ru-RU" sz="2800" dirty="0" smtClean="0"/>
              <a:t>Сценарий и постановка  </a:t>
            </a:r>
            <a:r>
              <a:rPr lang="ru-RU" sz="2800" b="1" dirty="0" smtClean="0"/>
              <a:t>БОГАТИНОВОЙ Н.С.</a:t>
            </a:r>
          </a:p>
          <a:p>
            <a:r>
              <a:rPr lang="ru-RU" sz="2800" b="1" dirty="0" smtClean="0"/>
              <a:t>Фото РЯЗАНЦЕВОЙ Н.А.  </a:t>
            </a:r>
          </a:p>
          <a:p>
            <a:endParaRPr lang="ru-RU" sz="4400" dirty="0" smtClean="0"/>
          </a:p>
          <a:p>
            <a:r>
              <a:rPr lang="ru-RU" sz="4400" dirty="0" smtClean="0"/>
              <a:t>Студия «Аленький цветочек», 2015</a:t>
            </a:r>
            <a:endParaRPr lang="ru-RU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5857892"/>
            <a:ext cx="8229600" cy="85725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>  </a:t>
            </a:r>
            <a:r>
              <a:rPr lang="ru-RU" sz="2000" b="1" dirty="0" smtClean="0">
                <a:solidFill>
                  <a:schemeClr val="tx1"/>
                </a:solidFill>
              </a:rPr>
              <a:t>-Ну. сколько можно читать? Скукотища! Мозги закипят и глаза ослепнут!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  -А разве тебе не интересно, как жили такие же девочки, как ты, в </a:t>
            </a:r>
            <a:r>
              <a:rPr lang="ru-RU" sz="2000" b="1" dirty="0" err="1" smtClean="0">
                <a:solidFill>
                  <a:schemeClr val="tx1"/>
                </a:solidFill>
              </a:rPr>
              <a:t>Борской</a:t>
            </a:r>
            <a:r>
              <a:rPr lang="ru-RU" sz="2000" b="1" dirty="0" smtClean="0">
                <a:solidFill>
                  <a:schemeClr val="tx1"/>
                </a:solidFill>
              </a:rPr>
              <a:t> крепости в 18 веке?</a:t>
            </a:r>
            <a:endParaRPr lang="ru-RU" sz="2000" b="1" dirty="0"/>
          </a:p>
        </p:txBody>
      </p:sp>
      <p:pic>
        <p:nvPicPr>
          <p:cNvPr id="4" name="DSCN4095.JPG" descr="C:\Users\1\Desktop\отрадный\DSCN4095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785786" y="571480"/>
            <a:ext cx="7572428" cy="5214974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857892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Страница «Первые переселенцы»</a:t>
            </a:r>
            <a:br>
              <a:rPr lang="ru-RU" sz="1800" b="1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> -Поселенцы мы, крестьяне из Нижегородской губернии. Батя мой записался в казаки.</a:t>
            </a:r>
            <a:br>
              <a:rPr lang="ru-RU" sz="1800" b="1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> -А мой батя, </a:t>
            </a:r>
            <a:r>
              <a:rPr lang="ru-RU" sz="1800" b="1" dirty="0" err="1" smtClean="0">
                <a:solidFill>
                  <a:schemeClr val="tx1"/>
                </a:solidFill>
              </a:rPr>
              <a:t>Маркел</a:t>
            </a:r>
            <a:r>
              <a:rPr lang="ru-RU" sz="1800" b="1" dirty="0" smtClean="0">
                <a:solidFill>
                  <a:schemeClr val="tx1"/>
                </a:solidFill>
              </a:rPr>
              <a:t> Афанасьевич, торговлей </a:t>
            </a:r>
            <a:r>
              <a:rPr lang="ru-RU" sz="1800" b="1" dirty="0" err="1" smtClean="0">
                <a:solidFill>
                  <a:schemeClr val="tx1"/>
                </a:solidFill>
              </a:rPr>
              <a:t>пробавляет</a:t>
            </a:r>
            <a:r>
              <a:rPr lang="ru-RU" sz="1800" b="1" dirty="0" smtClean="0">
                <a:solidFill>
                  <a:schemeClr val="tx1"/>
                </a:solidFill>
              </a:rPr>
              <a:t>… </a:t>
            </a:r>
          </a:p>
        </p:txBody>
      </p:sp>
      <p:pic>
        <p:nvPicPr>
          <p:cNvPr id="4" name="DSCN4096.JPG" descr="C:\Users\1\Desktop\отрадный\DSCN4096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214282" y="857232"/>
            <a:ext cx="8643998" cy="478634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86454"/>
            <a:ext cx="8229600" cy="71438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   -Как хорошо, что мы с тобой тут встретились! Будем теперь подружками задушевными.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4" name="DSCN4097.JPG" descr="C:\Users\1\Desktop\отрадный\DSCN4097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752920" y="928688"/>
            <a:ext cx="7638160" cy="4643437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857892"/>
            <a:ext cx="8229600" cy="78581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Жюри фестиваля с интересом наблюдает за «погружением в историю» Борского края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4" name="DSCN4098.JPG" descr="C:\Users\1\Desktop\отрадный\DSCN4098.JPG"/>
          <p:cNvPicPr>
            <a:picLocks noGrp="1" noChangeAspect="1"/>
          </p:cNvPicPr>
          <p:nvPr>
            <p:ph idx="1"/>
          </p:nvPr>
        </p:nvPicPr>
        <p:blipFill>
          <a:blip r:embed="rId3" r:link="rId4" cstate="print"/>
          <a:stretch>
            <a:fillRect/>
          </a:stretch>
        </p:blipFill>
        <p:spPr>
          <a:xfrm>
            <a:off x="715057" y="857250"/>
            <a:ext cx="7713885" cy="492918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5016"/>
            <a:ext cx="8229600" cy="1000132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Страница «Бывальщина про Пушкина» 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 -</a:t>
            </a:r>
            <a:r>
              <a:rPr lang="ru-RU" sz="2000" b="1" dirty="0" err="1" smtClean="0">
                <a:solidFill>
                  <a:schemeClr val="tx1"/>
                </a:solidFill>
              </a:rPr>
              <a:t>Баушк</a:t>
            </a:r>
            <a:r>
              <a:rPr lang="ru-RU" sz="2000" b="1" dirty="0" smtClean="0">
                <a:solidFill>
                  <a:schemeClr val="tx1"/>
                </a:solidFill>
              </a:rPr>
              <a:t>, я весь твой урок справила. И грядки выполола, и кур покормила. Расскажи бывальщину про Пушкина…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4" name="DSCN4100.JPG" descr="C:\Users\1\Desktop\отрадный\DSCN4100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457200" y="880498"/>
            <a:ext cx="8229600" cy="473981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0" y="2214554"/>
            <a:ext cx="3929090" cy="207170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-</a:t>
            </a:r>
            <a:r>
              <a:rPr lang="ru-RU" sz="2000" b="1" dirty="0" smtClean="0">
                <a:solidFill>
                  <a:schemeClr val="tx1"/>
                </a:solidFill>
              </a:rPr>
              <a:t>Ты его близко-близко видела? А какой он, Пушкин? Как Иван царевич?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 - Совсем не как Иван Царевич. Но говорил он так задушевно…   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4" name="DSCN4102.JPG" descr="C:\Users\1\Desktop\отрадный\DSCN4102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428596" y="1071546"/>
            <a:ext cx="4000528" cy="5214974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643578"/>
            <a:ext cx="8229600" cy="1000132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chemeClr val="tx1"/>
                </a:solidFill>
              </a:rPr>
              <a:t>  </a:t>
            </a:r>
            <a:r>
              <a:rPr lang="ru-RU" sz="2200" b="1" dirty="0" smtClean="0">
                <a:solidFill>
                  <a:schemeClr val="tx1"/>
                </a:solidFill>
              </a:rPr>
              <a:t>-  На месте Борской крепости сейчас стоит наша школа.                                                                </a:t>
            </a:r>
            <a:r>
              <a:rPr lang="ru-RU" sz="2200" dirty="0">
                <a:solidFill>
                  <a:schemeClr val="tx1"/>
                </a:solidFill>
              </a:rPr>
              <a:t> </a:t>
            </a:r>
            <a:r>
              <a:rPr lang="ru-RU" sz="2200" dirty="0" smtClean="0">
                <a:solidFill>
                  <a:schemeClr val="tx1"/>
                </a:solidFill>
              </a:rPr>
              <a:t>              </a:t>
            </a:r>
            <a:r>
              <a:rPr lang="ru-RU" sz="2200" b="1" dirty="0" smtClean="0">
                <a:solidFill>
                  <a:schemeClr val="tx1"/>
                </a:solidFill>
              </a:rPr>
              <a:t>      -Значит, когда я на перемене бегаю по школьному двору, я хожу по следам Пушкина</a:t>
            </a:r>
            <a:r>
              <a:rPr lang="ru-RU" sz="2000" b="1" dirty="0" smtClean="0">
                <a:solidFill>
                  <a:schemeClr val="tx1"/>
                </a:solidFill>
              </a:rPr>
              <a:t>?  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6" name="DSCN4104.JPG" descr="C:\Users\1\Desktop\отрадный\DSCN4104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357158" y="642918"/>
            <a:ext cx="8429684" cy="507209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86454"/>
            <a:ext cx="8229600" cy="85725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  Страница «Про собачку и девочку Акулину»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 -Ах, какая прелесть эта собачка! Ах, восторг! Проси у меня всё, что захочешь! Не будет отказа.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4" name="DSCN4105.JPG" descr="C:\Users\1\Desktop\отрадный\DSCN4105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827584" y="714356"/>
            <a:ext cx="7632848" cy="492922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</TotalTime>
  <Words>290</Words>
  <Application>Microsoft Office PowerPoint</Application>
  <PresentationFormat>Экран (4:3)</PresentationFormat>
  <Paragraphs>30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Поток</vt:lpstr>
      <vt:lpstr>ВОЛШЕБНАЯ КНИГА</vt:lpstr>
      <vt:lpstr>  -Ну. сколько можно читать? Скукотища! Мозги закипят и глаза ослепнут!   -А разве тебе не интересно, как жили такие же девочки, как ты, в Борской крепости в 18 веке?</vt:lpstr>
      <vt:lpstr>Страница «Первые переселенцы»  -Поселенцы мы, крестьяне из Нижегородской губернии. Батя мой записался в казаки.  -А мой батя, Маркел Афанасьевич, торговлей пробавляет… </vt:lpstr>
      <vt:lpstr>   -Как хорошо, что мы с тобой тут встретились! Будем теперь подружками задушевными.</vt:lpstr>
      <vt:lpstr>Жюри фестиваля с интересом наблюдает за «погружением в историю» Борского края</vt:lpstr>
      <vt:lpstr> Страница «Бывальщина про Пушкина»   -Баушк, я весь твой урок справила. И грядки выполола, и кур покормила. Расскажи бывальщину про Пушкина…</vt:lpstr>
      <vt:lpstr>-Ты его близко-близко видела? А какой он, Пушкин? Как Иван царевич?  - Совсем не как Иван Царевич. Но говорил он так задушевно…   </vt:lpstr>
      <vt:lpstr>  -  На месте Борской крепости сейчас стоит наша школа.                                                                                     -Значит, когда я на перемене бегаю по школьному двору, я хожу по следам Пушкина?  </vt:lpstr>
      <vt:lpstr>  Страница «Про собачку и девочку Акулину»  -Ах, какая прелесть эта собачка! Ах, восторг! Проси у меня всё, что захочешь! Не будет отказа.</vt:lpstr>
      <vt:lpstr>               -Ангел мой, подари мне одну безделушку, вот эту вещицу.      -Как? Ребёнка за собаку?   </vt:lpstr>
      <vt:lpstr> - Это всего лишь крепостная девчонка! Обещала – выполняй!   - Акулина, собирайся! </vt:lpstr>
      <vt:lpstr>   -Матушка барыня, смилуйтесь, не отдавайте меня, не разлучайте с матушкой и батюшкой!</vt:lpstr>
      <vt:lpstr>Презентация PowerPoint</vt:lpstr>
      <vt:lpstr>  - Помилосердствуйте, пожалейте меня и мою матушку! Откажитесь от меня!    -Как смеешь ты перечить хозяйке! Разбаловала тебя графиня! Я научу тебя послушанию!</vt:lpstr>
      <vt:lpstr>     История родного края – это так интересно! Я обязательно прочту эту волшебную книгу до самой последней странички!</vt:lpstr>
      <vt:lpstr>«ГРАН-ПРИ» НАШ! </vt:lpstr>
      <vt:lpstr>Презентация PowerPoint</vt:lpstr>
      <vt:lpstr>Страницы «Волшебной книги» оживили: МОРОЗОВА ДАША,ГОЛОВАЧЁВА ТАНЯ, ГАЙНУТДИНОВА ЮЛЯ, РЯЗАНЦЕВА НАДЯ,  ВЕРГУН АНЯ,ГАРШИНА КСЕНИЯ, КОНДАУРОВА ВИКА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ВОЛШЕБНАЯ КНИГА</dc:title>
  <dc:creator>БАНК событий БКМ</dc:creator>
  <cp:lastModifiedBy>Надежда Богатинова</cp:lastModifiedBy>
  <cp:revision>40</cp:revision>
  <dcterms:created xsi:type="dcterms:W3CDTF">2015-01-31T09:49:09Z</dcterms:created>
  <dcterms:modified xsi:type="dcterms:W3CDTF">2017-12-29T10:21:56Z</dcterms:modified>
</cp:coreProperties>
</file>