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5" r:id="rId3"/>
    <p:sldId id="268" r:id="rId4"/>
    <p:sldId id="269" r:id="rId5"/>
    <p:sldId id="270" r:id="rId6"/>
    <p:sldId id="272" r:id="rId7"/>
    <p:sldId id="259" r:id="rId8"/>
    <p:sldId id="260" r:id="rId9"/>
    <p:sldId id="275" r:id="rId10"/>
    <p:sldId id="274" r:id="rId11"/>
    <p:sldId id="261" r:id="rId12"/>
    <p:sldId id="27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48" d="100"/>
          <a:sy n="48" d="100"/>
        </p:scale>
        <p:origin x="-462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199" y="665163"/>
            <a:ext cx="470816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199" y="3602038"/>
            <a:ext cx="470816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29.12.2017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03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cover/>
      </p:transition>
    </mc:Choice>
    <mc:Fallback xmlns="">
      <p:transition spd="slow" advClick="0" advTm="7000">
        <p:cov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29.12.2017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90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cover/>
      </p:transition>
    </mc:Choice>
    <mc:Fallback xmlns="">
      <p:transition spd="slow" advClick="0" advTm="7000">
        <p:cov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4933013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29.12.2017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24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cover/>
      </p:transition>
    </mc:Choice>
    <mc:Fallback xmlns="">
      <p:transition spd="slow" advClick="0" advTm="7000">
        <p:cov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29.12.2017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/>
          </p:nvPr>
        </p:nvSpPr>
        <p:spPr>
          <a:xfrm>
            <a:off x="719528" y="1825625"/>
            <a:ext cx="508791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23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cover/>
      </p:transition>
    </mc:Choice>
    <mc:Fallback xmlns="">
      <p:transition spd="slow" advClick="0" advTm="7000">
        <p:cov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1977" y="765358"/>
            <a:ext cx="491667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11976" y="4589463"/>
            <a:ext cx="4835473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29.12.2017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80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cover/>
      </p:transition>
    </mc:Choice>
    <mc:Fallback xmlns="">
      <p:transition spd="slow" advClick="0" advTm="7000">
        <p:cov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3367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29.12.2017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59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cover/>
      </p:transition>
    </mc:Choice>
    <mc:Fallback xmlns="">
      <p:transition spd="slow" advClick="0" advTm="7000">
        <p:cov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2200" y="365125"/>
            <a:ext cx="51831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29.12.2017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02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cover/>
      </p:transition>
    </mc:Choice>
    <mc:Fallback xmlns="">
      <p:transition spd="slow" advClick="0" advTm="7000">
        <p:cov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547" y="260194"/>
            <a:ext cx="508791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29.12.2017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10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cover/>
      </p:transition>
    </mc:Choice>
    <mc:Fallback xmlns="">
      <p:transition spd="slow" advClick="0" advTm="7000">
        <p:cov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29.12.2017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74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cover/>
      </p:transition>
    </mc:Choice>
    <mc:Fallback xmlns="">
      <p:transition spd="slow" advClick="0" advTm="7000">
        <p:cov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586651" cy="14015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80682" y="457201"/>
            <a:ext cx="4774706" cy="56437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58665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29.12.2017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26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cover/>
      </p:transition>
    </mc:Choice>
    <mc:Fallback xmlns="">
      <p:transition spd="slow" advClick="0" advTm="7000">
        <p:cov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610662" y="987425"/>
            <a:ext cx="474472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29.12.2017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60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cover/>
      </p:transition>
    </mc:Choice>
    <mc:Fallback xmlns="">
      <p:transition spd="slow" advClick="0" advTm="7000">
        <p:cov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5888" y="365125"/>
            <a:ext cx="48118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reezing" dir="t"/>
            </a:scene3d>
            <a:sp3d extrusionH="57150" contourW="12700" prstMaterial="dkEdge">
              <a:bevelT w="38100" h="38100"/>
              <a:contourClr>
                <a:schemeClr val="accent4">
                  <a:lumMod val="5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65888" y="1825625"/>
            <a:ext cx="481184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6D937-DF1D-41E6-B9D6-316CB067AABE}" type="datetimeFigureOut">
              <a:rPr lang="ru-RU" smtClean="0"/>
              <a:t>29.12.2017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30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cover/>
      </p:transition>
    </mc:Choice>
    <mc:Fallback xmlns="">
      <p:transition spd="slow" advClick="0" advTm="7000">
        <p:cover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ln w="6350">
            <a:solidFill>
              <a:srgbClr val="640000"/>
            </a:solidFill>
          </a:ln>
          <a:solidFill>
            <a:srgbClr val="FF0000"/>
          </a:solidFill>
          <a:effectLst/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&#1053;&#1057;&#1041;\Desktop\&#1044;&#1083;&#1103;%20&#1087;&#1088;&#1077;&#1079;&#1077;&#1085;&#1090;&#1072;&#1094;&#1080;&#1080;\&#1078;&#1072;&#1074;&#1086;&#1088;&#1086;&#1085;&#1086;&#1082;%20&#1083;&#1077;&#1089;&#1085;&#1086;&#1081;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NS\Pictures\&#1044;&#1077;&#1085;&#1100;%20&#1087;&#1090;&#1080;&#1094;%206.04.2014\DSCN1339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5" Type="http://schemas.openxmlformats.org/officeDocument/2006/relationships/image" Target="file:///C:\Users\NS\Pictures\&#1044;&#1077;&#1085;&#1100;%20&#1087;&#1090;&#1080;&#1094;%206.04.2014\IMG_7065.JPG" TargetMode="Externa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NS\Pictures\&#1044;&#1077;&#1085;&#1100;%20&#1087;&#1090;&#1080;&#1094;%206.04.2014\20140406_153138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NS\Pictures\&#1044;&#1077;&#1085;&#1100;%20&#1087;&#1090;&#1080;&#1094;%206.04.2014\20140406_144016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file:///C:\Users\NS\Pictures\&#1044;&#1077;&#1085;&#1100;%20&#1087;&#1090;&#1080;&#1094;%206.04.2014\20140406_144725.jpg" TargetMode="Externa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NS\Pictures\&#1044;&#1077;&#1085;&#1100;%20&#1087;&#1090;&#1080;&#1094;%206.04.2014\20140406_153220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file:///C:\Users\&#1053;&#1057;&#1041;\Desktop\&#1055;&#1090;&#1080;&#1094;&#1099;%20%20&#1069;&#1082;&#1089;&#1082;&#1091;&#1088;&#1089;&#1080;&#1103;\&#1051;&#1072;&#1089;&#1090;&#1086;&#1095;&#1082;&#1072;.jpg" TargetMode="Externa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NS\Pictures\&#1044;&#1077;&#1085;&#1100;%20&#1087;&#1090;&#1080;&#1094;%206.04.2014\20140406_153150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NS\Pictures\&#1044;&#1077;&#1085;&#1100;%20&#1087;&#1090;&#1080;&#1094;%206.04.2014\IMG_7140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838199" y="0"/>
            <a:ext cx="4708161" cy="2743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>
                <a:latin typeface="Monotype Corsiva" pitchFamily="66" charset="0"/>
              </a:rPr>
              <a:t/>
            </a:r>
            <a:br>
              <a:rPr lang="ru-RU" dirty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>
                <a:latin typeface="Monotype Corsiva" pitchFamily="66" charset="0"/>
              </a:rPr>
              <a:t/>
            </a:r>
            <a:br>
              <a:rPr lang="ru-RU" dirty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«Милая птица, извольте спуститься…»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163782" y="2709948"/>
            <a:ext cx="4621876" cy="1676585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Познавательно- развлекательная семейная конкурсная программа, посвящённая   ДНЮ ПТИЦ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28096" y="964276"/>
            <a:ext cx="4312692" cy="2415777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5367"/>
                <a:gd name="adj2" fmla="val 1234"/>
              </a:avLst>
            </a:prstTxWarp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Участники: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Семейные команды  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1б  класса СОШ № 2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Кл. рук. Л.Н. Зайцева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34545" y="3557847"/>
            <a:ext cx="493374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Место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проведения: Борский краеведческий музей. Борское, 6 апреля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2014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Сценарий Н.С.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Богатиновой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" name="жаворонок лесной.jpg" descr="C:\Users\НСБ\Desktop\Для презентации\жаворонок лесной.jpg"/>
          <p:cNvPicPr>
            <a:picLocks noChangeAspect="1"/>
          </p:cNvPicPr>
          <p:nvPr/>
        </p:nvPicPr>
        <p:blipFill>
          <a:blip r:embed="rId2" r:link="rId3" cstate="print"/>
          <a:stretch>
            <a:fillRect/>
          </a:stretch>
        </p:blipFill>
        <p:spPr>
          <a:xfrm>
            <a:off x="1273949" y="4236905"/>
            <a:ext cx="2167519" cy="197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92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cover/>
      </p:transition>
    </mc:Choice>
    <mc:Fallback xmlns="">
      <p:transition spd="slow" advClick="0" advTm="7000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97776" y="365125"/>
            <a:ext cx="4954384" cy="5354031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минимальным разрывом в очках места распределились</a:t>
            </a:r>
            <a:br>
              <a:rPr lang="ru-RU" sz="4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следующим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образом:</a:t>
            </a:r>
            <a:b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место - </a:t>
            </a:r>
            <a:r>
              <a:rPr lang="ru-RU" sz="4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Пшенины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место - </a:t>
            </a:r>
            <a:r>
              <a:rPr lang="ru-RU" sz="4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Зарбиевы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 место – Черных.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719845" y="1637799"/>
            <a:ext cx="5181600" cy="4351338"/>
          </a:xfrm>
        </p:spPr>
        <p:txBody>
          <a:bodyPr>
            <a:normAutofit/>
          </a:bodyPr>
          <a:lstStyle/>
          <a:p>
            <a:r>
              <a:rPr lang="ru-RU" dirty="0" smtClean="0"/>
              <a:t>: 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6414448" y="818866"/>
            <a:ext cx="4462818" cy="55546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Победители и призёры получили сладкие призы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NS\Desktop\Птичий праздник\Птички 7.08.2014\IMG_7184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929" y="2388359"/>
            <a:ext cx="3538029" cy="360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38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cover/>
      </p:transition>
    </mc:Choice>
    <mc:Fallback xmlns="">
      <p:transition spd="slow" advClick="0" advTm="7000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172200" y="648393"/>
            <a:ext cx="5183188" cy="151291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заключение праздника всем традиционное угощение - жаворонки</a:t>
            </a:r>
            <a:endParaRPr lang="ru-RU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584" y="1197033"/>
            <a:ext cx="4480312" cy="4709998"/>
          </a:xfrm>
        </p:spPr>
      </p:pic>
      <p:pic>
        <p:nvPicPr>
          <p:cNvPr id="15" name="Объект 14"/>
          <p:cNvPicPr>
            <a:picLocks noGrp="1" noChangeAspect="1"/>
          </p:cNvPicPr>
          <p:nvPr>
            <p:ph sz="quarter" idx="4"/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824" y="2486637"/>
            <a:ext cx="4923595" cy="3282396"/>
          </a:xfrm>
        </p:spPr>
      </p:pic>
    </p:spTree>
    <p:extLst>
      <p:ext uri="{BB962C8B-B14F-4D97-AF65-F5344CB8AC3E}">
        <p14:creationId xmlns:p14="http://schemas.microsoft.com/office/powerpoint/2010/main" val="90433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cover/>
      </p:transition>
    </mc:Choice>
    <mc:Fallback xmlns="">
      <p:transition spd="slow" advClick="0" advTm="7000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99070" y="365125"/>
            <a:ext cx="5456318" cy="6008379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>
                <a:solidFill>
                  <a:srgbClr val="C00000"/>
                </a:solidFill>
              </a:rPr>
              <a:t>Составитель  - </a:t>
            </a:r>
            <a:r>
              <a:rPr lang="ru-RU" sz="3200" dirty="0" err="1" smtClean="0">
                <a:solidFill>
                  <a:srgbClr val="C00000"/>
                </a:solidFill>
              </a:rPr>
              <a:t>Богатинова</a:t>
            </a:r>
            <a:r>
              <a:rPr lang="ru-RU" sz="3200" dirty="0" smtClean="0">
                <a:solidFill>
                  <a:srgbClr val="C00000"/>
                </a:solidFill>
              </a:rPr>
              <a:t> Н.С. 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2400" i="1" dirty="0" smtClean="0">
                <a:solidFill>
                  <a:srgbClr val="C00000"/>
                </a:solidFill>
              </a:rPr>
              <a:t>При </a:t>
            </a:r>
            <a:r>
              <a:rPr lang="ru-RU" sz="2400" i="1" dirty="0" smtClean="0">
                <a:solidFill>
                  <a:srgbClr val="C00000"/>
                </a:solidFill>
              </a:rPr>
              <a:t>создании презентации использован шаблон </a:t>
            </a:r>
            <a:br>
              <a:rPr lang="ru-RU" sz="2400" i="1" dirty="0" smtClean="0">
                <a:solidFill>
                  <a:srgbClr val="C00000"/>
                </a:solidFill>
              </a:rPr>
            </a:br>
            <a:r>
              <a:rPr lang="ru-RU" sz="2400" i="1" dirty="0" smtClean="0">
                <a:solidFill>
                  <a:srgbClr val="C00000"/>
                </a:solidFill>
              </a:rPr>
              <a:t>« </a:t>
            </a:r>
            <a:r>
              <a:rPr lang="ru-RU" sz="2400" i="1" dirty="0" smtClean="0">
                <a:solidFill>
                  <a:srgbClr val="C00000"/>
                </a:solidFill>
              </a:rPr>
              <a:t>Листание-8» Тихоновой </a:t>
            </a:r>
            <a:r>
              <a:rPr lang="ru-RU" sz="2400" i="1" smtClean="0">
                <a:solidFill>
                  <a:srgbClr val="C00000"/>
                </a:solidFill>
              </a:rPr>
              <a:t>Н.А. </a:t>
            </a:r>
            <a:r>
              <a:rPr lang="ru-RU" sz="2400" i="1" smtClean="0">
                <a:solidFill>
                  <a:srgbClr val="C00000"/>
                </a:solidFill>
              </a:rPr>
              <a:t>(</a:t>
            </a:r>
            <a:r>
              <a:rPr lang="ru-RU" sz="2400" i="1" dirty="0" err="1" smtClean="0">
                <a:solidFill>
                  <a:srgbClr val="C00000"/>
                </a:solidFill>
              </a:rPr>
              <a:t>Костанай</a:t>
            </a:r>
            <a:r>
              <a:rPr lang="ru-RU" sz="2400" i="1" dirty="0" smtClean="0">
                <a:solidFill>
                  <a:srgbClr val="C00000"/>
                </a:solidFill>
              </a:rPr>
              <a:t>)</a:t>
            </a:r>
            <a:r>
              <a:rPr lang="ru-RU" sz="2400" i="1" dirty="0" smtClean="0">
                <a:solidFill>
                  <a:srgbClr val="C00000"/>
                </a:solidFill>
              </a:rPr>
              <a:t> </a:t>
            </a:r>
            <a:endParaRPr lang="ru-RU" sz="2400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NS\Desktop\рабстол\синиц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63" y="477285"/>
            <a:ext cx="1973263" cy="175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S\Desktop\рабстол\снегирь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63" y="4376956"/>
            <a:ext cx="2291867" cy="197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Pictures\Птицы\image (7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099" y="719906"/>
            <a:ext cx="1672465" cy="250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Pictures\Птицы\поползень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06" y="2706730"/>
            <a:ext cx="2701523" cy="151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Pictures\Птицы\Mw7HF3zP5C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437" y="4206398"/>
            <a:ext cx="2855633" cy="214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Pictures\Птицы\дрозд-рябинник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1" y="1018027"/>
            <a:ext cx="2224979" cy="189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Pictures\Птицы\малиновка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600" y="965234"/>
            <a:ext cx="2690721" cy="201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Pictures\Птицы\image (8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734" y="2167306"/>
            <a:ext cx="1548519" cy="201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12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cover/>
      </p:transition>
    </mc:Choice>
    <mc:Fallback xmlns="">
      <p:transition spd="slow" advClick="0" advTm="7000">
        <p:cov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Перечень конкурсов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480" y="4313151"/>
            <a:ext cx="1878013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type="body" idx="4294967295"/>
          </p:nvPr>
        </p:nvSpPr>
        <p:spPr>
          <a:xfrm>
            <a:off x="947652" y="1296784"/>
            <a:ext cx="4987636" cy="52370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Наши руки не любят скуки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Столовая для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птиц. Кормушка, изготовленная вместе с детьми. (Домашнее задание)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*Птичий портрет. Рисунок, аппликация или поделка из любого материала.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Минута славы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*Драматический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конкурс. Стихи или 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ценка  из жизни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тиц.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84669" y="615141"/>
            <a:ext cx="646730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*Музыкальный конкурс. Песня 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или танец о птицах.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Викторина-блиц.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Ты – мне, я – тебе.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Команды 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задают загадки о птицах друг</a:t>
            </a:r>
          </a:p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ругу.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Аукцион.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Пословицы, 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Поговорки, приметы о птицах.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Последний – победитель.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«Жаворонки летят!»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Мастер-класс «Птичка 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ткани». Изготовление птичек командами.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44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cover/>
      </p:transition>
    </mc:Choice>
    <mc:Fallback xmlns="">
      <p:transition spd="slow" advClick="0" advTm="7000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64524" y="365125"/>
            <a:ext cx="10213207" cy="1325563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Семейная команда </a:t>
            </a:r>
            <a:r>
              <a:rPr lang="ru-RU" dirty="0" err="1" smtClean="0"/>
              <a:t>Пшениных</a:t>
            </a:r>
            <a:r>
              <a:rPr lang="ru-RU" dirty="0" smtClean="0"/>
              <a:t>: Никита, Алина, Анна Анатольевна и Алексей Сергеевич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26" y="2044931"/>
            <a:ext cx="5009692" cy="3790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863" y="2196902"/>
            <a:ext cx="4811712" cy="3608784"/>
          </a:xfrm>
        </p:spPr>
      </p:pic>
    </p:spTree>
    <p:extLst>
      <p:ext uri="{BB962C8B-B14F-4D97-AF65-F5344CB8AC3E}">
        <p14:creationId xmlns:p14="http://schemas.microsoft.com/office/powerpoint/2010/main" val="162028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cover/>
      </p:transition>
    </mc:Choice>
    <mc:Fallback xmlns="">
      <p:transition spd="slow" advClick="0" advTm="7000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114" y="1001486"/>
            <a:ext cx="4310743" cy="5175477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idx="13"/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131" y="1237796"/>
            <a:ext cx="4387664" cy="4351338"/>
          </a:xfrm>
        </p:spPr>
      </p:pic>
    </p:spTree>
    <p:extLst>
      <p:ext uri="{BB962C8B-B14F-4D97-AF65-F5344CB8AC3E}">
        <p14:creationId xmlns:p14="http://schemas.microsoft.com/office/powerpoint/2010/main" val="352199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cover/>
      </p:transition>
    </mc:Choice>
    <mc:Fallback xmlns="">
      <p:transition spd="slow" advClick="0" advTm="7000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172" y="365125"/>
            <a:ext cx="10141560" cy="1325563"/>
          </a:xfrm>
        </p:spPr>
        <p:txBody>
          <a:bodyPr/>
          <a:lstStyle/>
          <a:p>
            <a:r>
              <a:rPr lang="ru-RU" dirty="0" smtClean="0"/>
              <a:t>Семейная команда </a:t>
            </a:r>
            <a:r>
              <a:rPr lang="ru-RU" dirty="0" err="1" smtClean="0"/>
              <a:t>Зарбиевых</a:t>
            </a:r>
            <a:r>
              <a:rPr lang="ru-RU" dirty="0" smtClean="0"/>
              <a:t>: Алина, Дина и </a:t>
            </a:r>
            <a:r>
              <a:rPr lang="ru-RU" dirty="0" err="1" smtClean="0"/>
              <a:t>Альфира</a:t>
            </a:r>
            <a:r>
              <a:rPr lang="ru-RU" dirty="0" smtClean="0"/>
              <a:t> </a:t>
            </a:r>
            <a:r>
              <a:rPr lang="ru-RU" dirty="0" err="1" smtClean="0"/>
              <a:t>Ильдаровна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863" y="2196902"/>
            <a:ext cx="4811712" cy="3608784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90" y="2242456"/>
            <a:ext cx="4889085" cy="3666813"/>
          </a:xfrm>
        </p:spPr>
      </p:pic>
    </p:spTree>
    <p:extLst>
      <p:ext uri="{BB962C8B-B14F-4D97-AF65-F5344CB8AC3E}">
        <p14:creationId xmlns:p14="http://schemas.microsoft.com/office/powerpoint/2010/main" val="162748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cover/>
      </p:transition>
    </mc:Choice>
    <mc:Fallback xmlns="">
      <p:transition spd="slow" advClick="0" advTm="7000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469" y="2876600"/>
            <a:ext cx="4528458" cy="320040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948" y="653144"/>
            <a:ext cx="3719410" cy="5523820"/>
          </a:xfrm>
        </p:spPr>
      </p:pic>
      <p:pic>
        <p:nvPicPr>
          <p:cNvPr id="9" name="Ласточка.jpg" descr="C:\Users\НСБ\Desktop\Птицы  Экскурсия\Ласточка.jpg"/>
          <p:cNvPicPr>
            <a:picLocks noGrp="1" noChangeAspect="1"/>
          </p:cNvPicPr>
          <p:nvPr>
            <p:ph sz="quarter" idx="2"/>
          </p:nvPr>
        </p:nvPicPr>
        <p:blipFill>
          <a:blip r:embed="rId4" r:link="rId5" cstate="print"/>
          <a:stretch>
            <a:fillRect/>
          </a:stretch>
        </p:blipFill>
        <p:spPr>
          <a:xfrm>
            <a:off x="8555462" y="537273"/>
            <a:ext cx="2395567" cy="2079774"/>
          </a:xfrm>
        </p:spPr>
      </p:pic>
      <p:pic>
        <p:nvPicPr>
          <p:cNvPr id="10" name="Ласточка.jpg" descr="C:\Users\НСБ\Desktop\Птицы  Экскурсия\Ласточка.jpg"/>
          <p:cNvPicPr>
            <a:picLocks noChangeAspect="1"/>
          </p:cNvPicPr>
          <p:nvPr/>
        </p:nvPicPr>
        <p:blipFill>
          <a:blip r:embed="rId4" r:link="rId5" cstate="print"/>
          <a:stretch>
            <a:fillRect/>
          </a:stretch>
        </p:blipFill>
        <p:spPr>
          <a:xfrm>
            <a:off x="8761616" y="540881"/>
            <a:ext cx="2294312" cy="199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4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cover/>
      </p:transition>
    </mc:Choice>
    <mc:Fallback xmlns="">
      <p:transition spd="slow" advClick="0" advTm="7000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30778" y="365125"/>
            <a:ext cx="10046953" cy="132556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Семейная команда Черных: Антон, Ульяна и Елена Михайловна.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2078271"/>
            <a:ext cx="4716463" cy="3537347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575" y="2203927"/>
            <a:ext cx="4755455" cy="3299098"/>
          </a:xfrm>
        </p:spPr>
      </p:pic>
    </p:spTree>
    <p:extLst>
      <p:ext uri="{BB962C8B-B14F-4D97-AF65-F5344CB8AC3E}">
        <p14:creationId xmlns:p14="http://schemas.microsoft.com/office/powerpoint/2010/main" val="109548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cover/>
      </p:transition>
    </mc:Choice>
    <mc:Fallback xmlns="">
      <p:transition spd="slow" advClick="0" advTm="7000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744" y="776519"/>
            <a:ext cx="3018292" cy="5400444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47" y="791181"/>
            <a:ext cx="3487162" cy="5385782"/>
          </a:xfrm>
        </p:spPr>
      </p:pic>
    </p:spTree>
    <p:extLst>
      <p:ext uri="{BB962C8B-B14F-4D97-AF65-F5344CB8AC3E}">
        <p14:creationId xmlns:p14="http://schemas.microsoft.com/office/powerpoint/2010/main" val="243850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cover/>
      </p:transition>
    </mc:Choice>
    <mc:Fallback xmlns="">
      <p:transition spd="slow" advClick="0" advTm="7000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7775" y="365125"/>
            <a:ext cx="5087389" cy="14803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Перед жюри стоял нелёгкий выбор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061555"/>
            <a:ext cx="5157787" cy="3912205"/>
          </a:xfrm>
        </p:spPr>
      </p:pic>
      <p:pic>
        <p:nvPicPr>
          <p:cNvPr id="5122" name="Picture 2" descr="C:\Users\NS\Desktop\Птичий праздник\sun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299" y="2061556"/>
            <a:ext cx="4671752" cy="391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73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cover/>
      </p:transition>
    </mc:Choice>
    <mc:Fallback xmlns="">
      <p:transition spd="slow" advClick="0" advTm="7000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стание 8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листание 7" id="{0CE75DB1-FDE2-4B07-8783-FD2325410490}" vid="{4B0FD19C-AF86-4C35-9F38-0720CAB1391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листание 8</Template>
  <TotalTime>739</TotalTime>
  <Words>215</Words>
  <Application>Microsoft Office PowerPoint</Application>
  <PresentationFormat>Произвольный</PresentationFormat>
  <Paragraphs>38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листание 8</vt:lpstr>
      <vt:lpstr>    «Милая птица, извольте спуститься…»</vt:lpstr>
      <vt:lpstr>Перечень конкурсов</vt:lpstr>
      <vt:lpstr>Семейная команда Пшениных: Никита, Алина, Анна Анатольевна и Алексей Сергеевич</vt:lpstr>
      <vt:lpstr>Презентация PowerPoint</vt:lpstr>
      <vt:lpstr>Семейная команда Зарбиевых: Алина, Дина и Альфира Ильдаровна.</vt:lpstr>
      <vt:lpstr>Презентация PowerPoint</vt:lpstr>
      <vt:lpstr>Семейная команда Черных: Антон, Ульяна и Елена Михайловна.</vt:lpstr>
      <vt:lpstr>Презентация PowerPoint</vt:lpstr>
      <vt:lpstr>Перед жюри стоял нелёгкий выбор</vt:lpstr>
      <vt:lpstr> С минимальным разрывом в очках места распределились следующим образом: 1 место - Пшенины, 2 место - Зарбиевы, 3 место – Черных.</vt:lpstr>
      <vt:lpstr>В заключение праздника всем традиционное угощение - жаворонки</vt:lpstr>
      <vt:lpstr>     Составитель  - Богатинова Н.С.   При создании презентации использован шаблон  « Листание-8» Тихоновой Н.А. (Костанай)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Надежда Богатинова</cp:lastModifiedBy>
  <cp:revision>45</cp:revision>
  <dcterms:created xsi:type="dcterms:W3CDTF">2016-11-15T09:14:47Z</dcterms:created>
  <dcterms:modified xsi:type="dcterms:W3CDTF">2017-12-29T09:38:35Z</dcterms:modified>
</cp:coreProperties>
</file>