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67" r:id="rId3"/>
    <p:sldId id="288" r:id="rId4"/>
    <p:sldId id="261" r:id="rId5"/>
    <p:sldId id="262" r:id="rId6"/>
    <p:sldId id="276" r:id="rId7"/>
    <p:sldId id="268" r:id="rId8"/>
    <p:sldId id="266" r:id="rId9"/>
    <p:sldId id="265" r:id="rId10"/>
    <p:sldId id="286" r:id="rId11"/>
    <p:sldId id="272" r:id="rId12"/>
    <p:sldId id="273" r:id="rId13"/>
    <p:sldId id="277" r:id="rId14"/>
    <p:sldId id="278" r:id="rId15"/>
    <p:sldId id="279" r:id="rId16"/>
    <p:sldId id="280" r:id="rId17"/>
    <p:sldId id="281" r:id="rId18"/>
    <p:sldId id="282" r:id="rId19"/>
    <p:sldId id="284" r:id="rId20"/>
    <p:sldId id="285" r:id="rId21"/>
    <p:sldId id="283" r:id="rId22"/>
    <p:sldId id="269" r:id="rId23"/>
    <p:sldId id="264" r:id="rId24"/>
    <p:sldId id="287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565" autoAdjust="0"/>
  </p:normalViewPr>
  <p:slideViewPr>
    <p:cSldViewPr snapToGrid="0">
      <p:cViewPr>
        <p:scale>
          <a:sx n="62" d="100"/>
          <a:sy n="62" d="100"/>
        </p:scale>
        <p:origin x="-996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DA317-99D5-47B9-B175-24E3E07C41EE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6D804-BDF2-4602-B978-CD932C19C0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187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6D804-BDF2-4602-B978-CD932C19C00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824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17560" y="1362203"/>
            <a:ext cx="695043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7560" y="3841878"/>
            <a:ext cx="695043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BF27-C854-412E-902F-DBEA09EDFDA5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B87C-212F-4FE7-A28B-F62BA0663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91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BF27-C854-412E-902F-DBEA09EDFDA5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B87C-212F-4FE7-A28B-F62BA0663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06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BF27-C854-412E-902F-DBEA09EDFDA5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B87C-212F-4FE7-A28B-F62BA0663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92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BF27-C854-412E-902F-DBEA09EDFDA5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B87C-212F-4FE7-A28B-F62BA0663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1476" y="1379955"/>
            <a:ext cx="8192229" cy="20977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1476" y="3645084"/>
            <a:ext cx="8192229" cy="866956"/>
          </a:xfrm>
        </p:spPr>
        <p:txBody>
          <a:bodyPr>
            <a:scene3d>
              <a:camera prst="orthographicFront"/>
              <a:lightRig rig="threePt" dir="t"/>
            </a:scene3d>
            <a:sp3d extrusionH="57150" contourW="6350">
              <a:bevelT w="38100" h="38100"/>
              <a:contourClr>
                <a:schemeClr val="accent4">
                  <a:lumMod val="40000"/>
                  <a:lumOff val="60000"/>
                </a:schemeClr>
              </a:contourClr>
            </a:sp3d>
          </a:bodyPr>
          <a:lstStyle>
            <a:lvl1pPr marL="0" indent="0" algn="ctr">
              <a:buNone/>
              <a:defRPr sz="2400" b="0">
                <a:solidFill>
                  <a:srgbClr val="6C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BF27-C854-412E-902F-DBEA09EDFDA5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B87C-212F-4FE7-A28B-F62BA0663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86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BF27-C854-412E-902F-DBEA09EDFDA5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B87C-212F-4FE7-A28B-F62BA0663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76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BF27-C854-412E-902F-DBEA09EDFDA5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B87C-212F-4FE7-A28B-F62BA0663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51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BF27-C854-412E-902F-DBEA09EDFDA5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B87C-212F-4FE7-A28B-F62BA0663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52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BF27-C854-412E-902F-DBEA09EDFDA5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B87C-212F-4FE7-A28B-F62BA0663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8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BF27-C854-412E-902F-DBEA09EDFDA5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B87C-212F-4FE7-A28B-F62BA0663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52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BF27-C854-412E-902F-DBEA09EDFDA5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B87C-212F-4FE7-A28B-F62BA0663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05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705" y="509666"/>
            <a:ext cx="11242623" cy="1181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 contourW="12700" prstMaterial="metal">
              <a:bevelT w="38100" h="38100"/>
              <a:contourClr>
                <a:srgbClr val="FFFF00"/>
              </a:contourClr>
            </a:sp3d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9705" y="1825624"/>
            <a:ext cx="11242623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3BF27-C854-412E-902F-DBEA09EDFDA5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BB87C-212F-4FE7-A28B-F62BA0663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06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6C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yrillic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E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yrillicOld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E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yrillicOld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E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yrillicOld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E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yrillicOld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E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yrillicOl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file:///C:\Users\NS\Pictures\DSCN2945%20-%20&#1082;&#1086;&#1087;&#1080;&#1103;.JPG" TargetMode="External"/><Relationship Id="rId5" Type="http://schemas.openxmlformats.org/officeDocument/2006/relationships/image" Target="../media/image5.jpeg"/><Relationship Id="rId4" Type="http://schemas.openxmlformats.org/officeDocument/2006/relationships/image" Target="file:///C:\Users\NS\Pictures\&#1072;&#1092;&#1080;&#1096;&#1072;1%20-%20&#1082;&#1086;&#1087;&#1080;&#1103;.jp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60914" y="1362203"/>
            <a:ext cx="7707085" cy="122134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Сказка на все времена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7560" y="3135086"/>
            <a:ext cx="6950439" cy="2162628"/>
          </a:xfrm>
        </p:spPr>
        <p:txBody>
          <a:bodyPr>
            <a:normAutofit fontScale="92500"/>
          </a:bodyPr>
          <a:lstStyle/>
          <a:p>
            <a:r>
              <a:rPr lang="ru-RU" sz="4000" b="1" dirty="0" smtClean="0">
                <a:latin typeface="Monotype Corsiva" pitchFamily="66" charset="0"/>
              </a:rPr>
              <a:t>Инсценировка по мотивам  сказки С.Т. Аксакова «Аленький цветочек»</a:t>
            </a:r>
          </a:p>
          <a:p>
            <a:r>
              <a:rPr lang="ru-RU" sz="4000" b="1" dirty="0" smtClean="0">
                <a:latin typeface="Monotype Corsiva" pitchFamily="66" charset="0"/>
              </a:rPr>
              <a:t>Борское, 2011</a:t>
            </a:r>
          </a:p>
          <a:p>
            <a:endParaRPr lang="ru-RU" sz="40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71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1476" y="1640114"/>
            <a:ext cx="9498753" cy="711200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«А мне привези, батюшка, </a:t>
            </a:r>
            <a:r>
              <a:rPr lang="ru-RU" sz="3600" b="1" dirty="0" err="1" smtClean="0">
                <a:solidFill>
                  <a:srgbClr val="FF0000"/>
                </a:solidFill>
                <a:latin typeface="Monotype Corsiva" pitchFamily="66" charset="0"/>
              </a:rPr>
              <a:t>тувалет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 -  зеркальце хрусталю восточного, чистого, непорочного…»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147" name="Picture 3" descr="F:\Спектакли зк и ац\Аленький цветочек\DSC029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5" y="2351314"/>
            <a:ext cx="6024966" cy="415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48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0400" y="1379955"/>
            <a:ext cx="7663305" cy="965735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«Привези мне, батюшка, цветик  аленькой, краше которого нет на белом свете…» 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F:\Спектакли зк и ац\Аленький цветочек\DSC029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316" y="2322282"/>
            <a:ext cx="6900971" cy="390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91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1476" y="1379955"/>
            <a:ext cx="8192229" cy="127290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«Как ты посмел сорвать мой заповедный ,любимый цветок, утеху моей жизни? Умереть тебе  за свою вину смертью безвременной!...»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F:\Спектакли зк и ац\Аленький цветочек\IMG_00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71" y="2652857"/>
            <a:ext cx="6066972" cy="404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41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2114" y="1292869"/>
            <a:ext cx="9535648" cy="1048152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«Я отпущу тебя домой и подарю цветочек аленькой, коли пришлёшь вместо себя одну  из дочерей своих»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075" name="Picture 3" descr="F:\Спектакли зк и ац\Аленький цветочек\DSC029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256" y="2341021"/>
            <a:ext cx="5543777" cy="414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72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2744" y="1364343"/>
            <a:ext cx="3541486" cy="2743200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Старшие дочери обрадовались подаркам, стали отца  целовать-миловать, ласковыми именами называть.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F:\Спектакли зк и ац\Аленький цветочек\IMG_0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229" y="1204685"/>
            <a:ext cx="4513944" cy="459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3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1478" y="1379956"/>
            <a:ext cx="8816580" cy="960085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А меньшая дочь, увидав цветочек аленькой, вся поникла и заплакала, точно в сердце её что-то ужалило.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122" name="Picture 2" descr="F:\Спектакли зк и ац\Аленький цветочек\DSC029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69" y="2340041"/>
            <a:ext cx="6603519" cy="398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39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1476" y="1379955"/>
            <a:ext cx="8192229" cy="11809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Позвал наутро купец дочерей и спросил, хочет ли кто из них поехать к  зверю лесному, избавить его от смерти лютой. Старшие дочери наотрез отказались.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146" name="Picture 2" descr="F:\Спектакли зк и ац\Аленький цветочек\DSC029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171" y="2560855"/>
            <a:ext cx="6663026" cy="405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93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630" y="1379956"/>
            <a:ext cx="9724570" cy="768159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Только младшая захотела  выручить отца, избавить его от смерти лютой. И отправилась она к чудищу лесному.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7170" name="Picture 2" descr="F:\Спектакли зк и ац\Аленький цветочек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398" y="2191658"/>
            <a:ext cx="6171084" cy="418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90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286" y="1233714"/>
            <a:ext cx="9027885" cy="130628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Испугалась она сначала его вида безобразного, но был зверь лесной добр и ласков, и страх её прошёл. И вели они беседы разумные да ласковые, день-деньской не разлучались.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F:\Спектакли зк и ац\Аленький цветочек\DSC029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720" y="2540000"/>
            <a:ext cx="6296479" cy="397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63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2743" y="1379955"/>
            <a:ext cx="9143999" cy="1305188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Полюбила дочь купецкая чудище безобразное и превратился зверь лесной в принца молодого, красавца писаного.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F:\Спектакли зк и ац\Аленький цветочек\DSC029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579" y="2322287"/>
            <a:ext cx="6203592" cy="393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67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1476" y="1379955"/>
            <a:ext cx="8192229" cy="16680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Детская творческая студия   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«Аленький цветочек»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43200" y="3207658"/>
            <a:ext cx="6995886" cy="2641600"/>
          </a:xfrm>
        </p:spPr>
        <p:txBody>
          <a:bodyPr>
            <a:normAutofit fontScale="62500" lnSpcReduction="20000"/>
          </a:bodyPr>
          <a:lstStyle/>
          <a:p>
            <a:r>
              <a:rPr lang="ru-RU" sz="3600" b="1" dirty="0" smtClean="0"/>
              <a:t>От имени героев сказку пересказали:</a:t>
            </a:r>
          </a:p>
          <a:p>
            <a:r>
              <a:rPr lang="ru-RU" sz="3600" b="1" dirty="0" smtClean="0"/>
              <a:t>Данил Труфанов, Даша Морозова, Маша Федоренко, Полина </a:t>
            </a:r>
            <a:r>
              <a:rPr lang="ru-RU" sz="3600" b="1" dirty="0" err="1" smtClean="0"/>
              <a:t>Мантрова</a:t>
            </a:r>
            <a:r>
              <a:rPr lang="ru-RU" sz="3600" b="1" dirty="0" smtClean="0"/>
              <a:t>, Алёша Черников, Влад </a:t>
            </a:r>
            <a:r>
              <a:rPr lang="ru-RU" sz="3600" b="1" dirty="0" err="1" smtClean="0"/>
              <a:t>Баранкин</a:t>
            </a:r>
            <a:r>
              <a:rPr lang="ru-RU" sz="3600" b="1" dirty="0" smtClean="0"/>
              <a:t>, Полина Зайцева.</a:t>
            </a:r>
          </a:p>
          <a:p>
            <a:r>
              <a:rPr lang="ru-RU" sz="3600" b="1" dirty="0" smtClean="0"/>
              <a:t>Сценарий, постановка, костюмы – </a:t>
            </a:r>
            <a:r>
              <a:rPr lang="ru-RU" sz="3600" b="1" dirty="0" err="1" smtClean="0"/>
              <a:t>Богатинова</a:t>
            </a:r>
            <a:r>
              <a:rPr lang="ru-RU" sz="3600" b="1" dirty="0" smtClean="0"/>
              <a:t> Н.С</a:t>
            </a:r>
            <a:r>
              <a:rPr lang="ru-RU" sz="3600" b="1" dirty="0" smtClean="0"/>
              <a:t>.</a:t>
            </a:r>
          </a:p>
          <a:p>
            <a:r>
              <a:rPr lang="ru-RU" sz="3600" b="1" dirty="0" smtClean="0"/>
              <a:t>Автор песни -  Павел Коровин</a:t>
            </a:r>
            <a:endParaRPr lang="ru-RU" sz="3600" b="1" dirty="0" smtClean="0"/>
          </a:p>
          <a:p>
            <a:r>
              <a:rPr lang="ru-RU" sz="5100" b="1" dirty="0" smtClean="0"/>
              <a:t>2011.</a:t>
            </a:r>
            <a:endParaRPr lang="ru-RU" sz="5100" b="1" dirty="0"/>
          </a:p>
        </p:txBody>
      </p:sp>
    </p:spTree>
    <p:extLst>
      <p:ext uri="{BB962C8B-B14F-4D97-AF65-F5344CB8AC3E}">
        <p14:creationId xmlns:p14="http://schemas.microsoft.com/office/powerpoint/2010/main" val="152387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>
        <p14:vortex dir="u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286" y="1379955"/>
            <a:ext cx="9463314" cy="1180365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И поведал принц, что заколдовала его в малолетстве злая волшебница, превратила в чудище безобразное, пока не полюбит </a:t>
            </a:r>
            <a:b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его красная девица.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943" y="2517640"/>
            <a:ext cx="6215017" cy="4063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72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0172" y="1379955"/>
            <a:ext cx="8868228" cy="1087474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«Ты одна полюбила меня в образе страшилища за мою душу добрую и любовь мою к тебе сердечную. И будешь ты за это королевою в царстве могучем»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F:\Спектакли зк и ац\Аленький цветочек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66" y="2438398"/>
            <a:ext cx="6637193" cy="420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52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4914" y="1335315"/>
            <a:ext cx="8040914" cy="669951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Финальная песня Павла Коровина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F:\Спектакли зк и ац\Аленький цветочек\Аксаковская осень 30.09.2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773" y="2005265"/>
            <a:ext cx="5764326" cy="432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01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7372" y="1204685"/>
            <a:ext cx="9245599" cy="986972"/>
          </a:xfrm>
        </p:spPr>
        <p:txBody>
          <a:bodyPr>
            <a:normAutofit fontScale="90000"/>
          </a:bodyPr>
          <a:lstStyle/>
          <a:p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 smtClean="0"/>
              <a:t>Артисты после выступления</a:t>
            </a:r>
            <a:endParaRPr lang="ru-RU" sz="4400" dirty="0"/>
          </a:p>
        </p:txBody>
      </p:sp>
      <p:pic>
        <p:nvPicPr>
          <p:cNvPr id="2050" name="Picture 2" descr="F:\Спектакли зк и ац\Аленький цветочек\DSC029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227" y="2453773"/>
            <a:ext cx="6039462" cy="391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55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857" y="1611085"/>
            <a:ext cx="7706848" cy="2583544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srgbClr val="FF0000"/>
                </a:solidFill>
                <a:latin typeface="Monotype Corsiva" pitchFamily="66" charset="0"/>
              </a:rPr>
              <a:t>Составитель </a:t>
            </a:r>
            <a:r>
              <a:rPr lang="ru-RU" sz="5300" b="1" dirty="0" err="1" smtClean="0">
                <a:solidFill>
                  <a:srgbClr val="FF0000"/>
                </a:solidFill>
                <a:latin typeface="Monotype Corsiva" pitchFamily="66" charset="0"/>
              </a:rPr>
              <a:t>Богатинова</a:t>
            </a:r>
            <a:r>
              <a:rPr lang="ru-RU" sz="5300" b="1" dirty="0" smtClean="0">
                <a:solidFill>
                  <a:srgbClr val="FF0000"/>
                </a:solidFill>
                <a:latin typeface="Monotype Corsiva" pitchFamily="66" charset="0"/>
              </a:rPr>
              <a:t> Н.С.</a:t>
            </a:r>
            <a:br>
              <a:rPr lang="ru-RU" sz="53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В  оформлении  презентации использован шаблон «Сказочный»  Тихоновой Н.А.</a:t>
            </a:r>
            <a:b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Борское, 2017 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14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437888" y="509666"/>
            <a:ext cx="2953512" cy="585455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В </a:t>
            </a:r>
            <a:r>
              <a:rPr lang="ru-RU" sz="4000" b="1" dirty="0" err="1" smtClean="0">
                <a:solidFill>
                  <a:srgbClr val="FF0000"/>
                </a:solidFill>
                <a:latin typeface="Monotype Corsiva" pitchFamily="66" charset="0"/>
              </a:rPr>
              <a:t>некиим</a:t>
            </a: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 царстве, в </a:t>
            </a:r>
            <a:r>
              <a:rPr lang="ru-RU" sz="4000" b="1" dirty="0" err="1" smtClean="0">
                <a:solidFill>
                  <a:srgbClr val="FF0000"/>
                </a:solidFill>
                <a:latin typeface="Monotype Corsiva" pitchFamily="66" charset="0"/>
              </a:rPr>
              <a:t>некиим</a:t>
            </a: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 государстве жил-был  богатый купец, именитый человек…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" y="457200"/>
            <a:ext cx="4141416" cy="5809487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854" y="533400"/>
            <a:ext cx="4306737" cy="5744147"/>
          </a:xfrm>
        </p:spPr>
      </p:pic>
    </p:spTree>
    <p:extLst>
      <p:ext uri="{BB962C8B-B14F-4D97-AF65-F5344CB8AC3E}">
        <p14:creationId xmlns:p14="http://schemas.microsoft.com/office/powerpoint/2010/main" val="11527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1476" y="1379954"/>
            <a:ext cx="8192229" cy="1116503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Monotype Corsiva" pitchFamily="66" charset="0"/>
              </a:rPr>
              <a:t>	</a:t>
            </a: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Было у купца три дочери , все три – красавицы писаные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F:\Спектакли зк и ац\Аленький цветочек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512" y="2540001"/>
            <a:ext cx="6255657" cy="378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39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5143" y="1001486"/>
            <a:ext cx="11785601" cy="1161143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И любил он их больше всего своего </a:t>
            </a:r>
            <a:r>
              <a:rPr lang="ru-RU" sz="4000" b="1" dirty="0" err="1" smtClean="0">
                <a:solidFill>
                  <a:srgbClr val="FF0000"/>
                </a:solidFill>
                <a:latin typeface="Monotype Corsiva" pitchFamily="66" charset="0"/>
              </a:rPr>
              <a:t>богатества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C:\Users\NS\Desktop\DSC029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995" y="2198229"/>
            <a:ext cx="6197600" cy="390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18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200" y="1291771"/>
            <a:ext cx="9245600" cy="1059543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А меньшую  дочь любил более других,, потому что </a:t>
            </a:r>
            <a:b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она была собой лучше всех и к нему ласковее.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8194" name="Picture 2" descr="F:\Спектакли зк и ац\Аленький цветочек\IMG_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95" y="2351314"/>
            <a:ext cx="6148717" cy="432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50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760" y="1378857"/>
            <a:ext cx="10033726" cy="617583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Собирается купец по своим торговым делам за море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F:\Спектакли зк и ац\Аленький цветочек\DSC029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899" y="2148113"/>
            <a:ext cx="6324602" cy="410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81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2057" y="1596571"/>
            <a:ext cx="8011648" cy="784113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«Привезу я вам такие гостинцы, каких вы сами захотите…»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21829" y="3645084"/>
            <a:ext cx="3671876" cy="8669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3" name="Picture 3" descr="F:\Спектакли зк и ац\Аленький цветочек\DSC02912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71" y="2380684"/>
            <a:ext cx="6085116" cy="40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2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1476" y="1379955"/>
            <a:ext cx="9019781" cy="1014902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«Привези ты мне , батюшка родимый, золотой венец из </a:t>
            </a:r>
            <a:r>
              <a:rPr lang="ru-RU" sz="4000" b="1" dirty="0" err="1" smtClean="0">
                <a:solidFill>
                  <a:srgbClr val="FF0000"/>
                </a:solidFill>
                <a:latin typeface="Monotype Corsiva" pitchFamily="66" charset="0"/>
              </a:rPr>
              <a:t>камениев</a:t>
            </a: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 самоцветных…»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146" name="Picture 2" descr="F:\Спектакли зк и ац\Аленький цветочек\IMG_0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771" y="2503861"/>
            <a:ext cx="5547639" cy="411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30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u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казкав 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1" id="{F98F152E-D398-4D72-940E-95AC302EBAC2}" vid="{7276F2CC-9D1B-436A-A410-20E37E0755F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сказкав 1</Template>
  <TotalTime>773</TotalTime>
  <Words>395</Words>
  <Application>Microsoft Office PowerPoint</Application>
  <PresentationFormat>Произвольный</PresentationFormat>
  <Paragraphs>32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сказкав 1</vt:lpstr>
      <vt:lpstr>Сказка на все времена</vt:lpstr>
      <vt:lpstr> Детская творческая студия   «Аленький цветочек»</vt:lpstr>
      <vt:lpstr>В некиим царстве, в некиим государстве жил-был  богатый купец, именитый человек…</vt:lpstr>
      <vt:lpstr> Было у купца три дочери , все три – красавицы писаные</vt:lpstr>
      <vt:lpstr>И любил он их больше всего своего богатества</vt:lpstr>
      <vt:lpstr>А меньшую  дочь любил более других,, потому что  она была собой лучше всех и к нему ласковее.</vt:lpstr>
      <vt:lpstr>Собирается купец по своим торговым делам за море</vt:lpstr>
      <vt:lpstr>«Привезу я вам такие гостинцы, каких вы сами захотите…»</vt:lpstr>
      <vt:lpstr>«Привези ты мне , батюшка родимый, золотой венец из камениев самоцветных…»</vt:lpstr>
      <vt:lpstr>«А мне привези, батюшка, тувалет -  зеркальце хрусталю восточного, чистого, непорочного…»</vt:lpstr>
      <vt:lpstr>«Привези мне, батюшка, цветик  аленькой, краше которого нет на белом свете…» </vt:lpstr>
      <vt:lpstr>«Как ты посмел сорвать мой заповедный ,любимый цветок, утеху моей жизни? Умереть тебе  за свою вину смертью безвременной!...»</vt:lpstr>
      <vt:lpstr>«Я отпущу тебя домой и подарю цветочек аленькой, коли пришлёшь вместо себя одну  из дочерей своих»</vt:lpstr>
      <vt:lpstr>Старшие дочери обрадовались подаркам, стали отца  целовать-миловать, ласковыми именами называть.</vt:lpstr>
      <vt:lpstr>А меньшая дочь, увидав цветочек аленькой, вся поникла и заплакала, точно в сердце её что-то ужалило.</vt:lpstr>
      <vt:lpstr>Позвал наутро купец дочерей и спросил, хочет ли кто из них поехать к  зверю лесному, избавить его от смерти лютой. Старшие дочери наотрез отказались.</vt:lpstr>
      <vt:lpstr>Только младшая захотела  выручить отца, избавить его от смерти лютой. И отправилась она к чудищу лесному.</vt:lpstr>
      <vt:lpstr>Испугалась она сначала его вида безобразного, но был зверь лесной добр и ласков, и страх её прошёл. И вели они беседы разумные да ласковые, день-деньской не разлучались.</vt:lpstr>
      <vt:lpstr>Полюбила дочь купецкая чудище безобразное и превратился зверь лесной в принца молодого, красавца писаного.</vt:lpstr>
      <vt:lpstr>И поведал принц, что заколдовала его в малолетстве злая волшебница, превратила в чудище безобразное, пока не полюбит  его красная девица.</vt:lpstr>
      <vt:lpstr>«Ты одна полюбила меня в образе страшилища за мою душу добрую и любовь мою к тебе сердечную. И будешь ты за это королевою в царстве могучем»</vt:lpstr>
      <vt:lpstr>Финальная песня Павла Коровина</vt:lpstr>
      <vt:lpstr>  Артисты после выступления</vt:lpstr>
      <vt:lpstr>Составитель Богатинова Н.С. В  оформлении  презентации использован шаблон «Сказочный»  Тихоновой Н.А. Борское, 2017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Сказочный</dc:title>
  <dc:creator>User</dc:creator>
  <cp:lastModifiedBy>Надежда Богатинова</cp:lastModifiedBy>
  <cp:revision>57</cp:revision>
  <dcterms:created xsi:type="dcterms:W3CDTF">2017-01-03T21:01:48Z</dcterms:created>
  <dcterms:modified xsi:type="dcterms:W3CDTF">2017-10-17T18:46:04Z</dcterms:modified>
</cp:coreProperties>
</file>